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D7AA-B285-4AC1-8CB7-78A0B9986BBB}" type="datetimeFigureOut">
              <a:rPr lang="es-ES" smtClean="0"/>
              <a:t>14/01/2020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8FD7-1853-4207-AB5C-6D9416FA8FA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D7AA-B285-4AC1-8CB7-78A0B9986BBB}" type="datetimeFigureOut">
              <a:rPr lang="es-ES" smtClean="0"/>
              <a:t>14/01/2020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8FD7-1853-4207-AB5C-6D9416FA8FA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D7AA-B285-4AC1-8CB7-78A0B9986BBB}" type="datetimeFigureOut">
              <a:rPr lang="es-ES" smtClean="0"/>
              <a:t>14/01/2020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8FD7-1853-4207-AB5C-6D9416FA8FA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D7AA-B285-4AC1-8CB7-78A0B9986BBB}" type="datetimeFigureOut">
              <a:rPr lang="es-ES" smtClean="0"/>
              <a:t>14/01/2020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8FD7-1853-4207-AB5C-6D9416FA8FA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D7AA-B285-4AC1-8CB7-78A0B9986BBB}" type="datetimeFigureOut">
              <a:rPr lang="es-ES" smtClean="0"/>
              <a:t>14/01/2020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8FD7-1853-4207-AB5C-6D9416FA8FA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D7AA-B285-4AC1-8CB7-78A0B9986BBB}" type="datetimeFigureOut">
              <a:rPr lang="es-ES" smtClean="0"/>
              <a:t>14/01/2020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8FD7-1853-4207-AB5C-6D9416FA8FA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D7AA-B285-4AC1-8CB7-78A0B9986BBB}" type="datetimeFigureOut">
              <a:rPr lang="es-ES" smtClean="0"/>
              <a:t>14/01/2020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8FD7-1853-4207-AB5C-6D9416FA8FA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D7AA-B285-4AC1-8CB7-78A0B9986BBB}" type="datetimeFigureOut">
              <a:rPr lang="es-ES" smtClean="0"/>
              <a:t>14/01/2020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8FD7-1853-4207-AB5C-6D9416FA8FA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D7AA-B285-4AC1-8CB7-78A0B9986BBB}" type="datetimeFigureOut">
              <a:rPr lang="es-ES" smtClean="0"/>
              <a:t>14/01/2020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8FD7-1853-4207-AB5C-6D9416FA8FA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D7AA-B285-4AC1-8CB7-78A0B9986BBB}" type="datetimeFigureOut">
              <a:rPr lang="es-ES" smtClean="0"/>
              <a:t>14/01/2020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8FD7-1853-4207-AB5C-6D9416FA8FA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D7AA-B285-4AC1-8CB7-78A0B9986BBB}" type="datetimeFigureOut">
              <a:rPr lang="es-ES" smtClean="0"/>
              <a:t>14/01/2020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8FD7-1853-4207-AB5C-6D9416FA8FA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0D7AA-B285-4AC1-8CB7-78A0B9986BBB}" type="datetimeFigureOut">
              <a:rPr lang="es-ES" smtClean="0"/>
              <a:t>14/01/2020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18FD7-1853-4207-AB5C-6D9416FA8FA0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0073"/>
            <a:ext cx="9205797" cy="553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05256"/>
            <a:ext cx="9128724" cy="54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7887"/>
            <a:ext cx="9144000" cy="538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22924"/>
            <a:ext cx="9158474" cy="542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05405"/>
            <a:ext cx="9178175" cy="52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868680"/>
            <a:ext cx="9164444" cy="51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643050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/>
              <a:t>¿Qué es?</a:t>
            </a:r>
          </a:p>
          <a:p>
            <a:r>
              <a:rPr lang="es-MX" sz="3200" dirty="0"/>
              <a:t>El sistema operativo es una colección de programas que:</a:t>
            </a:r>
          </a:p>
          <a:p>
            <a:r>
              <a:rPr lang="es-MX" sz="3200" dirty="0"/>
              <a:t>Inicia el hardware del equipo.</a:t>
            </a:r>
          </a:p>
          <a:p>
            <a:r>
              <a:rPr lang="es-MX" sz="3200" dirty="0"/>
              <a:t>Proporciona funciones básicas para el control de dispositivos.</a:t>
            </a:r>
          </a:p>
          <a:p>
            <a:r>
              <a:rPr lang="es-MX" sz="3200" dirty="0"/>
              <a:t>Proporciona administración e interacción de tareas.</a:t>
            </a:r>
          </a:p>
          <a:p>
            <a:r>
              <a:rPr lang="es-MX" sz="3200" dirty="0"/>
              <a:t>Mantiene la integridad del sistema.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285852" y="714356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S</a:t>
            </a:r>
            <a:r>
              <a:rPr lang="es-419" sz="3600" dirty="0" smtClean="0"/>
              <a:t>istema operativo</a:t>
            </a:r>
            <a:endParaRPr lang="es-ES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857232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/>
              <a:t>Funciones</a:t>
            </a:r>
          </a:p>
          <a:p>
            <a:r>
              <a:rPr lang="es-MX" sz="2800" dirty="0"/>
              <a:t>Un ordenador, es controlado por un SO (Sistema Operativo), sigla utilizada para designar a esta clase de software. En la práctica un SO es la interfaz entre el usuario y la máquina cuyas principales funciones son:</a:t>
            </a:r>
          </a:p>
          <a:p>
            <a:r>
              <a:rPr lang="es-MX" sz="2800" dirty="0"/>
              <a:t>Gestión de procesos.</a:t>
            </a:r>
          </a:p>
          <a:p>
            <a:r>
              <a:rPr lang="es-MX" sz="2800" dirty="0"/>
              <a:t>Gestión de memoria.</a:t>
            </a:r>
          </a:p>
          <a:p>
            <a:r>
              <a:rPr lang="es-MX" sz="2800" dirty="0"/>
              <a:t>Sistema de archivos.</a:t>
            </a:r>
          </a:p>
          <a:p>
            <a:r>
              <a:rPr lang="es-MX" sz="2800" dirty="0"/>
              <a:t>Entrada y salida de datos</a:t>
            </a:r>
            <a:r>
              <a:rPr lang="es-MX" dirty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5357826"/>
            <a:ext cx="8929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/>
              <a:t>Escritorio de Windows</a:t>
            </a:r>
            <a:r>
              <a:rPr lang="es-MX" dirty="0"/>
              <a:t>. Es aquella interface de software que ha sido originalmente creada con el objetivo de generar un espacio de cómodo y fácil acceso a los programas y operaciones disponibles, manteniendo allí los iconos de accesos directos o atajos, que lo ayudarán a trabajar con una mayor eficiencia.</a:t>
            </a:r>
            <a:endParaRPr lang="es-ES" dirty="0"/>
          </a:p>
        </p:txBody>
      </p:sp>
      <p:sp>
        <p:nvSpPr>
          <p:cNvPr id="15362" name="AutoShape 2" descr="Resultado de imagen para escritorio de windo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364" name="AutoShape 4" descr="Resultado de imagen para escritorio de windo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5366" name="Picture 6" descr="Resultado de imagen para escritorio de window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86808" cy="4661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538067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¿Qué es un explorador de archivos?</a:t>
            </a:r>
          </a:p>
          <a:p>
            <a:r>
              <a:rPr lang="es-MX" dirty="0"/>
              <a:t>Un administrador de </a:t>
            </a:r>
            <a:r>
              <a:rPr lang="es-MX" b="1" dirty="0"/>
              <a:t>archivos</a:t>
            </a:r>
            <a:r>
              <a:rPr lang="es-MX" dirty="0"/>
              <a:t>, gestor de </a:t>
            </a:r>
            <a:r>
              <a:rPr lang="es-MX" b="1" dirty="0"/>
              <a:t>archivos</a:t>
            </a:r>
            <a:r>
              <a:rPr lang="es-MX" dirty="0"/>
              <a:t> o </a:t>
            </a:r>
            <a:r>
              <a:rPr lang="es-MX" b="1" dirty="0"/>
              <a:t>explorador de archivos</a:t>
            </a:r>
            <a:r>
              <a:rPr lang="es-MX" dirty="0"/>
              <a:t> (del inglés </a:t>
            </a:r>
            <a:r>
              <a:rPr lang="es-MX" dirty="0" err="1"/>
              <a:t>file</a:t>
            </a:r>
            <a:r>
              <a:rPr lang="es-MX" dirty="0"/>
              <a:t> manager) es un programa informático </a:t>
            </a:r>
            <a:r>
              <a:rPr lang="es-MX" b="1" dirty="0"/>
              <a:t>que</a:t>
            </a:r>
            <a:r>
              <a:rPr lang="es-MX" dirty="0"/>
              <a:t> proporciona una interfaz de usuario para administrar </a:t>
            </a:r>
            <a:r>
              <a:rPr lang="es-MX" b="1" dirty="0"/>
              <a:t>archivos</a:t>
            </a:r>
            <a:r>
              <a:rPr lang="es-MX" dirty="0"/>
              <a:t> y directorios. ... Las carpetas y los ficheros pueden visualizarse en un árbol jerárquico basado en su estructura de directorios.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067487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01168"/>
            <a:ext cx="9144000" cy="545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0013"/>
            <a:ext cx="9144000" cy="549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49428"/>
            <a:ext cx="9144000" cy="5159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46545"/>
            <a:ext cx="9096020" cy="473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95" y="1500174"/>
            <a:ext cx="9071211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5823"/>
            <a:ext cx="9144000" cy="474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4396"/>
            <a:ext cx="9107286" cy="530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24696"/>
            <a:ext cx="9144000" cy="520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169</Words>
  <Application>Microsoft Office PowerPoint</Application>
  <PresentationFormat>Presentación en pantalla (4:3)</PresentationFormat>
  <Paragraphs>16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 de Windows</dc:creator>
  <cp:lastModifiedBy>Usuario de Windows</cp:lastModifiedBy>
  <cp:revision>3</cp:revision>
  <dcterms:created xsi:type="dcterms:W3CDTF">2020-01-15T03:46:05Z</dcterms:created>
  <dcterms:modified xsi:type="dcterms:W3CDTF">2020-01-15T04:11:41Z</dcterms:modified>
</cp:coreProperties>
</file>